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2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90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906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64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47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8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513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78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55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20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786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5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C323-0596-4A4F-A98D-BB0C03795F6D}" type="datetimeFigureOut">
              <a:rPr lang="fr-FR" smtClean="0"/>
              <a:t>3/07/17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D0D3A-93DE-FD40-9947-4233C7554B8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57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iapositiv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8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91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8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33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30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9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4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78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00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9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apositiv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44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7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73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99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9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04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63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8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89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89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iapositiv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692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8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8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5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3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5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iapositiv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9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8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2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79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1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95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Macintosh PowerPoint</Application>
  <PresentationFormat>Présentation à l'écran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MacbookHD</dc:creator>
  <cp:lastModifiedBy>MacbookHD</cp:lastModifiedBy>
  <cp:revision>5</cp:revision>
  <dcterms:created xsi:type="dcterms:W3CDTF">2017-07-03T10:24:20Z</dcterms:created>
  <dcterms:modified xsi:type="dcterms:W3CDTF">2017-07-03T11:08:43Z</dcterms:modified>
</cp:coreProperties>
</file>