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68" r:id="rId5"/>
    <p:sldId id="269" r:id="rId6"/>
    <p:sldId id="270" r:id="rId7"/>
    <p:sldId id="258" r:id="rId8"/>
    <p:sldId id="264" r:id="rId9"/>
    <p:sldId id="27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EFDFD4-E398-4953-986A-5582E6CFB7DC}" type="datetimeFigureOut">
              <a:rPr lang="fr-FR" smtClean="0"/>
              <a:pPr/>
              <a:t>16/08/2009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80EA09-D674-4C68-8C9D-0D56C689068D}" type="slidenum">
              <a:rPr lang="fr-CA" smtClean="0"/>
              <a:pPr/>
              <a:t>‹N°›</a:t>
            </a:fld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4" descr="Banderole.JPG"/>
          <p:cNvPicPr>
            <a:picLocks noChangeAspect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357158" y="142852"/>
            <a:ext cx="8429684" cy="571504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14414" y="5857892"/>
            <a:ext cx="6725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Workshop initiated by ACET-CI-Validation of the concept note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Aquaculture Promotion in Togo Project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/>
          <a:lstStyle/>
          <a:p>
            <a:pPr algn="ctr"/>
            <a:r>
              <a:rPr lang="fr-CA" b="1" dirty="0" smtClean="0"/>
              <a:t>Jours 1 &amp; 2/</a:t>
            </a:r>
            <a:r>
              <a:rPr lang="fr-CA" b="1" dirty="0" err="1" smtClean="0"/>
              <a:t>Days</a:t>
            </a:r>
            <a:r>
              <a:rPr lang="fr-CA" b="1" dirty="0" smtClean="0"/>
              <a:t> 1 &amp; 2</a:t>
            </a:r>
            <a:endParaRPr lang="fr-CA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rticipants à la cérémonie d'ouverture (vue partielle).jpg"/>
          <p:cNvPicPr>
            <a:picLocks noChangeAspect="1"/>
          </p:cNvPicPr>
          <p:nvPr/>
        </p:nvPicPr>
        <p:blipFill>
          <a:blip r:embed="rId2"/>
          <a:srcRect b="15592"/>
          <a:stretch>
            <a:fillRect/>
          </a:stretch>
        </p:blipFill>
        <p:spPr>
          <a:xfrm>
            <a:off x="833317" y="603578"/>
            <a:ext cx="7382021" cy="425418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4857760"/>
            <a:ext cx="75160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Officiels et quelques participants après la cérémonie d’ouverture de l’atelier</a:t>
            </a:r>
            <a:endParaRPr kumimoji="0" lang="fr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Officials and some participants after the opening ceremony of the workshop </a:t>
            </a: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ériode des communications.JPG"/>
          <p:cNvPicPr>
            <a:picLocks noChangeAspect="1"/>
          </p:cNvPicPr>
          <p:nvPr/>
        </p:nvPicPr>
        <p:blipFill>
          <a:blip r:embed="rId2" cstate="print"/>
          <a:srcRect l="4635" b="26041"/>
          <a:stretch>
            <a:fillRect/>
          </a:stretch>
        </p:blipFill>
        <p:spPr>
          <a:xfrm>
            <a:off x="3000364" y="651942"/>
            <a:ext cx="5879880" cy="3420000"/>
          </a:xfrm>
          <a:prstGeom prst="rect">
            <a:avLst/>
          </a:prstGeom>
        </p:spPr>
      </p:pic>
      <p:pic>
        <p:nvPicPr>
          <p:cNvPr id="11" name="Image 10" descr="Période des communications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000372"/>
            <a:ext cx="5885483" cy="3600000"/>
          </a:xfrm>
          <a:prstGeom prst="rect">
            <a:avLst/>
          </a:prstGeom>
        </p:spPr>
      </p:pic>
      <p:pic>
        <p:nvPicPr>
          <p:cNvPr id="4" name="Image 3" descr="Commission-1 (2).JPG"/>
          <p:cNvPicPr>
            <a:picLocks noChangeAspect="1"/>
          </p:cNvPicPr>
          <p:nvPr/>
        </p:nvPicPr>
        <p:blipFill>
          <a:blip r:embed="rId4" cstate="print"/>
          <a:srcRect l="41510" t="30266" r="43457" b="50240"/>
          <a:stretch>
            <a:fillRect/>
          </a:stretch>
        </p:blipFill>
        <p:spPr>
          <a:xfrm>
            <a:off x="142876" y="714356"/>
            <a:ext cx="2857488" cy="2571768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14290"/>
            <a:ext cx="8427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Période des communications/</a:t>
            </a:r>
            <a:r>
              <a:rPr kumimoji="0" lang="fr-C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During</a:t>
            </a: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communications </a:t>
            </a:r>
            <a:r>
              <a:rPr kumimoji="0" lang="fr-C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period</a:t>
            </a: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4282" y="3357562"/>
            <a:ext cx="29289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Présentation de Dr </a:t>
            </a:r>
            <a:r>
              <a:rPr kumimoji="0" lang="fr-C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Chikou</a:t>
            </a: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C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Univ</a:t>
            </a: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Nat. Bénin</a:t>
            </a:r>
            <a:endParaRPr kumimoji="0" lang="en-C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Dr </a:t>
            </a:r>
            <a:r>
              <a:rPr kumimoji="0" lang="en-CA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Chikou</a:t>
            </a:r>
            <a:r>
              <a:rPr kumimoji="0" lang="en-CA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Univ. Nat. Benin, presenting</a:t>
            </a: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ériode des communication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071546"/>
            <a:ext cx="6720000" cy="5040000"/>
          </a:xfrm>
          <a:prstGeom prst="rect">
            <a:avLst/>
          </a:prstGeom>
        </p:spPr>
      </p:pic>
      <p:pic>
        <p:nvPicPr>
          <p:cNvPr id="4" name="Image 3" descr="Période des communications (40).JPG"/>
          <p:cNvPicPr>
            <a:picLocks noChangeAspect="1"/>
          </p:cNvPicPr>
          <p:nvPr/>
        </p:nvPicPr>
        <p:blipFill>
          <a:blip r:embed="rId3" cstate="print"/>
          <a:srcRect t="11024" r="372"/>
          <a:stretch>
            <a:fillRect/>
          </a:stretch>
        </p:blipFill>
        <p:spPr>
          <a:xfrm>
            <a:off x="214282" y="285728"/>
            <a:ext cx="3748830" cy="4464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14290"/>
            <a:ext cx="8427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Période des communications/</a:t>
            </a:r>
            <a:r>
              <a:rPr kumimoji="0" lang="fr-C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During</a:t>
            </a: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communications </a:t>
            </a:r>
            <a:r>
              <a:rPr kumimoji="0" lang="fr-C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period</a:t>
            </a: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4929198"/>
            <a:ext cx="34290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Présentation de Dr </a:t>
            </a:r>
            <a:r>
              <a:rPr kumimoji="0" lang="fr-C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Gabiel</a:t>
            </a: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C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Koko</a:t>
            </a: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Poisson pour l’Afrique</a:t>
            </a:r>
            <a:endParaRPr kumimoji="0" lang="fr-C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Dr </a:t>
            </a:r>
            <a:r>
              <a:rPr kumimoji="0" lang="en-CA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Gabiel</a:t>
            </a:r>
            <a:r>
              <a:rPr kumimoji="0" lang="en-CA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Koko, Fish for Africa, presenting</a:t>
            </a:r>
            <a:endParaRPr kumimoji="0" lang="en-CA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mission-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572428" cy="5256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14480" y="214290"/>
            <a:ext cx="6236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Travaux en commissions/</a:t>
            </a: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Works in commissions</a:t>
            </a: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14744" y="5929330"/>
            <a:ext cx="1669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Commission 1</a:t>
            </a: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ériode des communications (45).JPG"/>
          <p:cNvPicPr>
            <a:picLocks noChangeAspect="1"/>
          </p:cNvPicPr>
          <p:nvPr/>
        </p:nvPicPr>
        <p:blipFill>
          <a:blip r:embed="rId2" cstate="print"/>
          <a:srcRect b="20313"/>
          <a:stretch>
            <a:fillRect/>
          </a:stretch>
        </p:blipFill>
        <p:spPr>
          <a:xfrm>
            <a:off x="2714612" y="2714652"/>
            <a:ext cx="6096000" cy="3643306"/>
          </a:xfrm>
          <a:prstGeom prst="rect">
            <a:avLst/>
          </a:prstGeom>
        </p:spPr>
      </p:pic>
      <p:pic>
        <p:nvPicPr>
          <p:cNvPr id="8" name="Image 7" descr="Commiss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72" y="655876"/>
            <a:ext cx="3888000" cy="2916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14480" y="214290"/>
            <a:ext cx="6236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Travaux en commissions/</a:t>
            </a: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Works in commissions</a:t>
            </a: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1472" y="4500570"/>
            <a:ext cx="1669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Commission 2</a:t>
            </a: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43372" y="1500174"/>
            <a:ext cx="2152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Présidium de la commission 2/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Presidium</a:t>
            </a:r>
            <a:r>
              <a:rPr kumimoji="0" lang="fr-CA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the commission 2</a:t>
            </a:r>
            <a:endParaRPr kumimoji="0" lang="fr-C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embre de l'ACET-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785794"/>
            <a:ext cx="4824000" cy="3618000"/>
          </a:xfrm>
          <a:prstGeom prst="rect">
            <a:avLst/>
          </a:prstGeom>
        </p:spPr>
      </p:pic>
      <p:pic>
        <p:nvPicPr>
          <p:cNvPr id="4" name="Image 3" descr="Période des communication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03718" y="1389016"/>
            <a:ext cx="4944000" cy="3708000"/>
          </a:xfrm>
          <a:prstGeom prst="rect">
            <a:avLst/>
          </a:prstGeom>
        </p:spPr>
      </p:pic>
      <p:pic>
        <p:nvPicPr>
          <p:cNvPr id="5" name="Image 4" descr="Période des communication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071810"/>
            <a:ext cx="4824000" cy="361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14290"/>
            <a:ext cx="8749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Responsables de l’ACET-CI (Promoteurs)/Leaders of ACET-CI (Promotors)</a:t>
            </a:r>
            <a:endParaRPr kumimoji="0" lang="fr-C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8662" y="5715016"/>
            <a:ext cx="1195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Président</a:t>
            </a: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496" y="6357958"/>
            <a:ext cx="2366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 smtClean="0">
                <a:latin typeface="+mj-lt"/>
              </a:rPr>
              <a:t>Secrétaire/</a:t>
            </a:r>
            <a:r>
              <a:rPr lang="fr-CA" sz="2000" b="1" dirty="0" err="1" smtClean="0">
                <a:latin typeface="+mj-lt"/>
              </a:rPr>
              <a:t>Secretary</a:t>
            </a:r>
            <a:endParaRPr lang="fr-CA" sz="2000" dirty="0">
              <a:latin typeface="+mj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572264" y="4357694"/>
            <a:ext cx="225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Trésorier/</a:t>
            </a:r>
            <a:r>
              <a:rPr kumimoji="0" lang="fr-C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Treasurer</a:t>
            </a:r>
            <a:endParaRPr kumimoji="0" lang="fr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M. C. Atsé, Agbokoussè (ITRA) &amp; Agbobli (DG ITRA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5440680" cy="3685032"/>
          </a:xfrm>
          <a:prstGeom prst="rect">
            <a:avLst/>
          </a:prstGeom>
        </p:spPr>
      </p:pic>
      <p:pic>
        <p:nvPicPr>
          <p:cNvPr id="5" name="Image 4" descr="Drs C. Boua Atsé, G. Koko &amp; Agbobli (DG ITRA).jpg"/>
          <p:cNvPicPr>
            <a:picLocks noChangeAspect="1"/>
          </p:cNvPicPr>
          <p:nvPr/>
        </p:nvPicPr>
        <p:blipFill>
          <a:blip r:embed="rId3"/>
          <a:srcRect t="17447"/>
          <a:stretch>
            <a:fillRect/>
          </a:stretch>
        </p:blipFill>
        <p:spPr>
          <a:xfrm>
            <a:off x="3286116" y="3071810"/>
            <a:ext cx="5440680" cy="304209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14290"/>
            <a:ext cx="7627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Équipe d’animation de l’Atelier/Workshop animation team</a:t>
            </a: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500702"/>
            <a:ext cx="5948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Dr Célestin Bua </a:t>
            </a:r>
            <a:r>
              <a:rPr kumimoji="0" lang="fr-C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Atsé</a:t>
            </a: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C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Consultant, CRO (RCI)</a:t>
            </a:r>
            <a:endParaRPr kumimoji="0" lang="fr-C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Dr Gabriel </a:t>
            </a:r>
            <a:r>
              <a:rPr kumimoji="0" lang="en-C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Koffi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D. Koko, 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Resource person, Fish for Africa (Ghana)</a:t>
            </a:r>
            <a:endParaRPr kumimoji="0" lang="fr-C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C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Désiré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Agbokoussè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Moderator, ITRA (Togo)</a:t>
            </a:r>
            <a:endParaRPr kumimoji="0" lang="fr-C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Dr </a:t>
            </a:r>
            <a:r>
              <a:rPr kumimoji="0" lang="en-C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Atsu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Agbobli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C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Director General of ITRA (Togo), non team member</a:t>
            </a:r>
            <a:endParaRPr kumimoji="0" lang="en-C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191</Words>
  <Application>Microsoft Office PowerPoint</Application>
  <PresentationFormat>Affichage à l'écran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Débit</vt:lpstr>
      <vt:lpstr>Diapositive 1</vt:lpstr>
      <vt:lpstr>Jours 1 &amp; 2/Days 1 &amp;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Fish for Africa</dc:creator>
  <cp:lastModifiedBy>Fish for Africa</cp:lastModifiedBy>
  <cp:revision>23</cp:revision>
  <dcterms:created xsi:type="dcterms:W3CDTF">2009-08-16T13:23:33Z</dcterms:created>
  <dcterms:modified xsi:type="dcterms:W3CDTF">2009-08-16T18:47:21Z</dcterms:modified>
</cp:coreProperties>
</file>