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62C4-4F41-4029-BD7E-412083250C1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99259-AB9B-48A7-9906-34F320F1A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67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62C4-4F41-4029-BD7E-412083250C1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99259-AB9B-48A7-9906-34F320F1A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310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62C4-4F41-4029-BD7E-412083250C1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99259-AB9B-48A7-9906-34F320F1A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527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62C4-4F41-4029-BD7E-412083250C1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99259-AB9B-48A7-9906-34F320F1A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752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62C4-4F41-4029-BD7E-412083250C1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99259-AB9B-48A7-9906-34F320F1A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999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62C4-4F41-4029-BD7E-412083250C1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99259-AB9B-48A7-9906-34F320F1A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04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62C4-4F41-4029-BD7E-412083250C1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99259-AB9B-48A7-9906-34F320F1A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7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62C4-4F41-4029-BD7E-412083250C1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99259-AB9B-48A7-9906-34F320F1A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52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62C4-4F41-4029-BD7E-412083250C1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99259-AB9B-48A7-9906-34F320F1A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925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62C4-4F41-4029-BD7E-412083250C1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99259-AB9B-48A7-9906-34F320F1A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17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62C4-4F41-4029-BD7E-412083250C1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99259-AB9B-48A7-9906-34F320F1A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864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F62C4-4F41-4029-BD7E-412083250C11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99259-AB9B-48A7-9906-34F320F1A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159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font, graphics, circle&#10;&#10;Description automatically generated">
            <a:extLst>
              <a:ext uri="{FF2B5EF4-FFF2-40B4-BE49-F238E27FC236}">
                <a16:creationId xmlns:a16="http://schemas.microsoft.com/office/drawing/2014/main" id="{2F40994D-757F-7571-B56C-CC7C7119C7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677"/>
          <a:stretch/>
        </p:blipFill>
        <p:spPr bwMode="auto">
          <a:xfrm>
            <a:off x="5148922" y="91885"/>
            <a:ext cx="1617431" cy="7523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3D8AC20A-88FF-B9B2-2238-48B25FB690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983" y="164692"/>
            <a:ext cx="2734628" cy="679528"/>
          </a:xfrm>
          <a:prstGeom prst="rect">
            <a:avLst/>
          </a:prstGeom>
        </p:spPr>
      </p:pic>
      <p:sp>
        <p:nvSpPr>
          <p:cNvPr id="9" name="Text Box 7">
            <a:extLst>
              <a:ext uri="{FF2B5EF4-FFF2-40B4-BE49-F238E27FC236}">
                <a16:creationId xmlns:a16="http://schemas.microsoft.com/office/drawing/2014/main" id="{9EF798D3-8A94-993C-9119-517B988E7779}"/>
              </a:ext>
            </a:extLst>
          </p:cNvPr>
          <p:cNvSpPr txBox="1"/>
          <p:nvPr/>
        </p:nvSpPr>
        <p:spPr>
          <a:xfrm>
            <a:off x="178389" y="138566"/>
            <a:ext cx="4468495" cy="9048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800" b="1" dirty="0">
                <a:solidFill>
                  <a:srgbClr val="0069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 in Mind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E3448B93-505D-D8F6-12FF-BA14170B2656}"/>
              </a:ext>
            </a:extLst>
          </p:cNvPr>
          <p:cNvSpPr txBox="1"/>
          <p:nvPr/>
        </p:nvSpPr>
        <p:spPr>
          <a:xfrm>
            <a:off x="267834" y="1033145"/>
            <a:ext cx="6163400" cy="90487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200" b="1" dirty="0">
                <a:solidFill>
                  <a:srgbClr val="0069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could we do about the climate crisis?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200" b="1" dirty="0">
                <a:solidFill>
                  <a:srgbClr val="0069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does it make you feel? </a:t>
            </a:r>
            <a:b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155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b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DA5BBF3-79F0-168C-D8C0-E4A6E47F78A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26" r="365" b="8379"/>
          <a:stretch/>
        </p:blipFill>
        <p:spPr bwMode="auto">
          <a:xfrm>
            <a:off x="6501041" y="1097406"/>
            <a:ext cx="3026136" cy="393627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28C624B-6D83-00DE-F2F7-0477CE69DE27}"/>
              </a:ext>
            </a:extLst>
          </p:cNvPr>
          <p:cNvSpPr txBox="1"/>
          <p:nvPr/>
        </p:nvSpPr>
        <p:spPr>
          <a:xfrm>
            <a:off x="261516" y="3980093"/>
            <a:ext cx="63226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00693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Available dates:</a:t>
            </a:r>
            <a:br>
              <a:rPr lang="en-GB" sz="1800" b="1" dirty="0">
                <a:solidFill>
                  <a:srgbClr val="00693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1800" b="1" i="0" u="none" strike="noStrike" dirty="0">
                <a:solidFill>
                  <a:srgbClr val="006938"/>
                </a:solidFill>
                <a:effectLst/>
                <a:latin typeface="YACgEZulLoA 0"/>
              </a:rPr>
              <a:t>Fri 16th June 10:00-17:00: Online via MS Teams</a:t>
            </a:r>
            <a:endParaRPr lang="en-GB" sz="1800" b="1" dirty="0">
              <a:solidFill>
                <a:srgbClr val="006938"/>
              </a:solidFill>
              <a:effectLst/>
              <a:latin typeface="YACgEZulLoA 0"/>
            </a:endParaRPr>
          </a:p>
          <a:p>
            <a:r>
              <a:rPr lang="en-GB" sz="1800" b="1" i="0" u="none" strike="noStrike" dirty="0">
                <a:solidFill>
                  <a:srgbClr val="006938"/>
                </a:solidFill>
                <a:effectLst/>
                <a:latin typeface="YACgEZulLoA 0"/>
              </a:rPr>
              <a:t>Fri 23rd June 10:00-17:00: Online via MS Teams </a:t>
            </a:r>
            <a:endParaRPr lang="en-GB" sz="1800" b="1" dirty="0">
              <a:solidFill>
                <a:srgbClr val="006938"/>
              </a:solidFill>
              <a:effectLst/>
              <a:latin typeface="YACgEZulLoA 0"/>
            </a:endParaRPr>
          </a:p>
          <a:p>
            <a:r>
              <a:rPr lang="en-GB" sz="1800" b="1" i="0" u="none" strike="noStrike" dirty="0">
                <a:solidFill>
                  <a:srgbClr val="006938"/>
                </a:solidFill>
                <a:effectLst/>
                <a:latin typeface="YACgEZulLoA 0"/>
              </a:rPr>
              <a:t>Tues </a:t>
            </a:r>
            <a:r>
              <a:rPr lang="en-GB" sz="1800" b="1" i="0" u="none" strike="noStrike">
                <a:solidFill>
                  <a:srgbClr val="006938"/>
                </a:solidFill>
                <a:effectLst/>
                <a:latin typeface="YACgEZulLoA 0"/>
              </a:rPr>
              <a:t>11th July </a:t>
            </a:r>
            <a:r>
              <a:rPr lang="en-GB" sz="1800" b="1" i="0" u="none" strike="noStrike" dirty="0">
                <a:solidFill>
                  <a:srgbClr val="006938"/>
                </a:solidFill>
                <a:effectLst/>
                <a:latin typeface="YACgEZulLoA 0"/>
              </a:rPr>
              <a:t>10:00-17:00: University of Stirling Campus</a:t>
            </a:r>
            <a:endParaRPr lang="en-GB" sz="1800" b="1" dirty="0">
              <a:solidFill>
                <a:srgbClr val="006938"/>
              </a:solidFill>
              <a:effectLst/>
              <a:latin typeface="YACgEZulLoA 0"/>
            </a:endParaRPr>
          </a:p>
          <a:p>
            <a:r>
              <a:rPr lang="en-GB" sz="1800" b="1" i="0" u="none" strike="noStrike" dirty="0">
                <a:solidFill>
                  <a:srgbClr val="006938"/>
                </a:solidFill>
                <a:effectLst/>
                <a:latin typeface="YACgEZulLoA 0"/>
              </a:rPr>
              <a:t>Fri 18th Aug 10:00-17:00: University of Stirling Campus</a:t>
            </a:r>
            <a:endParaRPr lang="en-GB" sz="1800" b="1" dirty="0">
              <a:solidFill>
                <a:srgbClr val="006938"/>
              </a:solidFill>
              <a:effectLst/>
              <a:latin typeface="YACgEZulLoA 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05B70ED-249A-C1CA-6ED9-1C63D98BC07B}"/>
              </a:ext>
            </a:extLst>
          </p:cNvPr>
          <p:cNvSpPr txBox="1"/>
          <p:nvPr/>
        </p:nvSpPr>
        <p:spPr>
          <a:xfrm>
            <a:off x="258015" y="2008293"/>
            <a:ext cx="5808617" cy="1915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seek participants for a study of people’s emotional responses to the climate crisis and related water issues and their decisions whether to participate in climate action.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Attend a free climate and water workshop with trained facilitators. Explore your feelings, participate in creative writing, and answer some short surveys.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03167E-7A5F-2DC3-C272-A57B56403492}"/>
              </a:ext>
            </a:extLst>
          </p:cNvPr>
          <p:cNvSpPr txBox="1"/>
          <p:nvPr/>
        </p:nvSpPr>
        <p:spPr>
          <a:xfrm>
            <a:off x="258014" y="5586148"/>
            <a:ext cx="5699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6938"/>
                </a:solidFill>
              </a:rPr>
              <a:t>Lunch and refreshments provided for in person workshops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47AF428-EAA5-A17E-D3C9-9C0D8B87F78D}"/>
              </a:ext>
            </a:extLst>
          </p:cNvPr>
          <p:cNvSpPr txBox="1"/>
          <p:nvPr/>
        </p:nvSpPr>
        <p:spPr>
          <a:xfrm>
            <a:off x="258014" y="6084207"/>
            <a:ext cx="6173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 more information and to sign up: https://shorturl.at/pvDEJ</a:t>
            </a:r>
          </a:p>
        </p:txBody>
      </p:sp>
      <p:pic>
        <p:nvPicPr>
          <p:cNvPr id="3" name="Picture 2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AEF59C9D-E291-0954-73B7-23F946659F4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6128" r="7413" b="8079"/>
          <a:stretch/>
        </p:blipFill>
        <p:spPr>
          <a:xfrm>
            <a:off x="7199755" y="5099576"/>
            <a:ext cx="1628708" cy="16428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F00AEA5-1FF5-69CA-12CC-95D87668F008}"/>
              </a:ext>
            </a:extLst>
          </p:cNvPr>
          <p:cNvSpPr txBox="1"/>
          <p:nvPr/>
        </p:nvSpPr>
        <p:spPr>
          <a:xfrm>
            <a:off x="258014" y="6582266"/>
            <a:ext cx="3119800" cy="225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GB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study has received ethical approval from the University of Stirling.</a:t>
            </a:r>
          </a:p>
        </p:txBody>
      </p:sp>
    </p:spTree>
    <p:extLst>
      <p:ext uri="{BB962C8B-B14F-4D97-AF65-F5344CB8AC3E}">
        <p14:creationId xmlns:p14="http://schemas.microsoft.com/office/powerpoint/2010/main" val="72124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121</TotalTime>
  <Words>153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YACgEZulLoA 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Juliet Dunstone</dc:creator>
  <cp:lastModifiedBy>Juliet Dunstone</cp:lastModifiedBy>
  <cp:revision>5</cp:revision>
  <dcterms:created xsi:type="dcterms:W3CDTF">2023-06-02T09:53:40Z</dcterms:created>
  <dcterms:modified xsi:type="dcterms:W3CDTF">2023-06-09T09:19:53Z</dcterms:modified>
</cp:coreProperties>
</file>