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AEC40-2074-4F00-981A-10406AF58E30}" type="datetimeFigureOut">
              <a:rPr lang="en-GB" smtClean="0"/>
              <a:pPr/>
              <a:t>04/01/2012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9835A-5640-451D-A53B-76188308D9E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197768"/>
            <a:ext cx="8229600" cy="1143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Joint meeting NC3Rs, ASAB and SEB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 descr="anemone personal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0961" y="1412776"/>
            <a:ext cx="2381614" cy="1786210"/>
          </a:xfrm>
          <a:prstGeom prst="rect">
            <a:avLst/>
          </a:prstGeom>
        </p:spPr>
      </p:pic>
      <p:pic>
        <p:nvPicPr>
          <p:cNvPr id="6" name="Picture 5" descr="trout 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4718057"/>
            <a:ext cx="2238896" cy="1361249"/>
          </a:xfrm>
          <a:prstGeom prst="rect">
            <a:avLst/>
          </a:prstGeom>
        </p:spPr>
      </p:pic>
      <p:pic>
        <p:nvPicPr>
          <p:cNvPr id="7" name="Picture 6" descr="mouse-iglo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03104" y="3212976"/>
            <a:ext cx="1905000" cy="14782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520" y="1313418"/>
            <a:ext cx="36724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</a:rPr>
              <a:t>4-5</a:t>
            </a:r>
            <a:r>
              <a:rPr lang="en-GB" sz="2800" b="1" baseline="30000" dirty="0" smtClean="0">
                <a:solidFill>
                  <a:srgbClr val="0070C0"/>
                </a:solidFill>
              </a:rPr>
              <a:t>th</a:t>
            </a:r>
            <a:r>
              <a:rPr lang="en-GB" sz="2800" b="1" dirty="0" smtClean="0">
                <a:solidFill>
                  <a:srgbClr val="0070C0"/>
                </a:solidFill>
              </a:rPr>
              <a:t> July 2012, London</a:t>
            </a:r>
          </a:p>
          <a:p>
            <a:r>
              <a:rPr lang="en-GB" sz="2800" b="1" dirty="0" smtClean="0">
                <a:solidFill>
                  <a:srgbClr val="0070C0"/>
                </a:solidFill>
              </a:rPr>
              <a:t>No </a:t>
            </a:r>
            <a:r>
              <a:rPr lang="en-GB" sz="2800" b="1" dirty="0" smtClean="0">
                <a:solidFill>
                  <a:srgbClr val="0070C0"/>
                </a:solidFill>
              </a:rPr>
              <a:t>Registration Fees</a:t>
            </a:r>
            <a:r>
              <a:rPr lang="en-GB" sz="2800" b="1" dirty="0" smtClean="0">
                <a:solidFill>
                  <a:srgbClr val="0070C0"/>
                </a:solidFill>
              </a:rPr>
              <a:t>!</a:t>
            </a:r>
          </a:p>
          <a:p>
            <a:r>
              <a:rPr lang="en-GB" sz="2800" b="1" dirty="0" smtClean="0">
                <a:solidFill>
                  <a:srgbClr val="0070C0"/>
                </a:solidFill>
              </a:rPr>
              <a:t>Poster Prize £1000</a:t>
            </a:r>
            <a:endParaRPr lang="en-GB" sz="2800" b="1" dirty="0" smtClean="0">
              <a:solidFill>
                <a:srgbClr val="0070C0"/>
              </a:solidFill>
            </a:endParaRPr>
          </a:p>
          <a:p>
            <a:endParaRPr lang="en-GB" sz="2800" b="1" dirty="0" smtClean="0">
              <a:solidFill>
                <a:srgbClr val="0070C0"/>
              </a:solidFill>
            </a:endParaRPr>
          </a:p>
          <a:p>
            <a:r>
              <a:rPr lang="en-GB" sz="2800" b="1" dirty="0" smtClean="0">
                <a:solidFill>
                  <a:srgbClr val="0070C0"/>
                </a:solidFill>
              </a:rPr>
              <a:t>Implementing the 3Rs in behavioural and physiological research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0152" y="3415010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Use of invertebrates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Behaviour and welfare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Toxicology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Neuroscience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4869160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Non-invasive sampling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Improved handing methods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Behavioural </a:t>
            </a:r>
            <a:r>
              <a:rPr lang="en-GB" b="1" dirty="0" err="1" smtClean="0"/>
              <a:t>phenotyping</a:t>
            </a: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Development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6237312"/>
            <a:ext cx="8496944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WEB SITE: http</a:t>
            </a:r>
            <a:r>
              <a:rPr lang="en-GB" b="1" dirty="0" smtClean="0">
                <a:solidFill>
                  <a:schemeClr val="bg1"/>
                </a:solidFill>
              </a:rPr>
              <a:t>://www.nc3rs.org.uk/event.asp?id=1673</a:t>
            </a:r>
            <a:endParaRPr lang="en-GB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Lynne Sneddon</dc:creator>
  <cp:lastModifiedBy>Lynne Sneddon</cp:lastModifiedBy>
  <cp:revision>2</cp:revision>
  <dcterms:created xsi:type="dcterms:W3CDTF">2011-11-21T09:55:23Z</dcterms:created>
  <dcterms:modified xsi:type="dcterms:W3CDTF">2012-01-04T19:16:06Z</dcterms:modified>
</cp:coreProperties>
</file>