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99" r:id="rId2"/>
    <p:sldMasterId id="2147483715" r:id="rId3"/>
    <p:sldMasterId id="2147483683" r:id="rId4"/>
  </p:sldMasterIdLst>
  <p:sldIdLst>
    <p:sldId id="268" r:id="rId5"/>
    <p:sldId id="273" r:id="rId6"/>
    <p:sldId id="274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BD3C7B-BB2F-487C-BC55-5DABC5E8EB12}" v="10" dt="2023-03-27T12:11:13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Norman" userId="e587cf32-a980-4192-996e-db61bef53f32" providerId="ADAL" clId="{ECBD3C7B-BB2F-487C-BC55-5DABC5E8EB12}"/>
    <pc:docChg chg="custSel addSld delSld modSld">
      <pc:chgData name="Rachel Norman" userId="e587cf32-a980-4192-996e-db61bef53f32" providerId="ADAL" clId="{ECBD3C7B-BB2F-487C-BC55-5DABC5E8EB12}" dt="2023-03-28T13:21:17.803" v="2102" actId="20577"/>
      <pc:docMkLst>
        <pc:docMk/>
      </pc:docMkLst>
      <pc:sldChg chg="modSp mod">
        <pc:chgData name="Rachel Norman" userId="e587cf32-a980-4192-996e-db61bef53f32" providerId="ADAL" clId="{ECBD3C7B-BB2F-487C-BC55-5DABC5E8EB12}" dt="2023-03-27T12:01:57.711" v="16" actId="20577"/>
        <pc:sldMkLst>
          <pc:docMk/>
          <pc:sldMk cId="1987216307" sldId="268"/>
        </pc:sldMkLst>
        <pc:spChg chg="mod">
          <ac:chgData name="Rachel Norman" userId="e587cf32-a980-4192-996e-db61bef53f32" providerId="ADAL" clId="{ECBD3C7B-BB2F-487C-BC55-5DABC5E8EB12}" dt="2023-03-27T12:01:57.711" v="16" actId="20577"/>
          <ac:spMkLst>
            <pc:docMk/>
            <pc:sldMk cId="1987216307" sldId="268"/>
            <ac:spMk id="3" creationId="{49DF4B84-06AC-791D-D52A-6D76D8AA855A}"/>
          </ac:spMkLst>
        </pc:spChg>
      </pc:sldChg>
      <pc:sldChg chg="del">
        <pc:chgData name="Rachel Norman" userId="e587cf32-a980-4192-996e-db61bef53f32" providerId="ADAL" clId="{ECBD3C7B-BB2F-487C-BC55-5DABC5E8EB12}" dt="2023-03-27T12:01:34.418" v="0" actId="2696"/>
        <pc:sldMkLst>
          <pc:docMk/>
          <pc:sldMk cId="2838107318" sldId="269"/>
        </pc:sldMkLst>
      </pc:sldChg>
      <pc:sldChg chg="del">
        <pc:chgData name="Rachel Norman" userId="e587cf32-a980-4192-996e-db61bef53f32" providerId="ADAL" clId="{ECBD3C7B-BB2F-487C-BC55-5DABC5E8EB12}" dt="2023-03-27T12:01:36.678" v="1" actId="2696"/>
        <pc:sldMkLst>
          <pc:docMk/>
          <pc:sldMk cId="520874306" sldId="270"/>
        </pc:sldMkLst>
      </pc:sldChg>
      <pc:sldChg chg="del">
        <pc:chgData name="Rachel Norman" userId="e587cf32-a980-4192-996e-db61bef53f32" providerId="ADAL" clId="{ECBD3C7B-BB2F-487C-BC55-5DABC5E8EB12}" dt="2023-03-27T12:01:38.586" v="2" actId="2696"/>
        <pc:sldMkLst>
          <pc:docMk/>
          <pc:sldMk cId="1726739891" sldId="271"/>
        </pc:sldMkLst>
      </pc:sldChg>
      <pc:sldChg chg="del">
        <pc:chgData name="Rachel Norman" userId="e587cf32-a980-4192-996e-db61bef53f32" providerId="ADAL" clId="{ECBD3C7B-BB2F-487C-BC55-5DABC5E8EB12}" dt="2023-03-27T12:01:41.015" v="3" actId="2696"/>
        <pc:sldMkLst>
          <pc:docMk/>
          <pc:sldMk cId="1818133171" sldId="272"/>
        </pc:sldMkLst>
      </pc:sldChg>
      <pc:sldChg chg="modSp mod">
        <pc:chgData name="Rachel Norman" userId="e587cf32-a980-4192-996e-db61bef53f32" providerId="ADAL" clId="{ECBD3C7B-BB2F-487C-BC55-5DABC5E8EB12}" dt="2023-03-27T12:04:53.662" v="638" actId="20577"/>
        <pc:sldMkLst>
          <pc:docMk/>
          <pc:sldMk cId="3425008265" sldId="273"/>
        </pc:sldMkLst>
        <pc:spChg chg="mod">
          <ac:chgData name="Rachel Norman" userId="e587cf32-a980-4192-996e-db61bef53f32" providerId="ADAL" clId="{ECBD3C7B-BB2F-487C-BC55-5DABC5E8EB12}" dt="2023-03-27T12:02:11.740" v="65" actId="20577"/>
          <ac:spMkLst>
            <pc:docMk/>
            <pc:sldMk cId="3425008265" sldId="273"/>
            <ac:spMk id="2" creationId="{73EC6990-D351-7D52-43FF-438A57FC6FA5}"/>
          </ac:spMkLst>
        </pc:spChg>
        <pc:spChg chg="mod">
          <ac:chgData name="Rachel Norman" userId="e587cf32-a980-4192-996e-db61bef53f32" providerId="ADAL" clId="{ECBD3C7B-BB2F-487C-BC55-5DABC5E8EB12}" dt="2023-03-27T12:04:53.662" v="638" actId="20577"/>
          <ac:spMkLst>
            <pc:docMk/>
            <pc:sldMk cId="3425008265" sldId="273"/>
            <ac:spMk id="3" creationId="{E5DA939A-566C-BED7-CE86-8A05F3BF9718}"/>
          </ac:spMkLst>
        </pc:spChg>
      </pc:sldChg>
      <pc:sldChg chg="modSp new mod modAnim">
        <pc:chgData name="Rachel Norman" userId="e587cf32-a980-4192-996e-db61bef53f32" providerId="ADAL" clId="{ECBD3C7B-BB2F-487C-BC55-5DABC5E8EB12}" dt="2023-03-27T12:11:13.723" v="1591"/>
        <pc:sldMkLst>
          <pc:docMk/>
          <pc:sldMk cId="3130445719" sldId="274"/>
        </pc:sldMkLst>
        <pc:spChg chg="mod">
          <ac:chgData name="Rachel Norman" userId="e587cf32-a980-4192-996e-db61bef53f32" providerId="ADAL" clId="{ECBD3C7B-BB2F-487C-BC55-5DABC5E8EB12}" dt="2023-03-27T12:09:42.134" v="1517" actId="20577"/>
          <ac:spMkLst>
            <pc:docMk/>
            <pc:sldMk cId="3130445719" sldId="274"/>
            <ac:spMk id="2" creationId="{F1DD4F2F-4B79-19EA-1CDF-4CC464BE2B64}"/>
          </ac:spMkLst>
        </pc:spChg>
        <pc:spChg chg="mod">
          <ac:chgData name="Rachel Norman" userId="e587cf32-a980-4192-996e-db61bef53f32" providerId="ADAL" clId="{ECBD3C7B-BB2F-487C-BC55-5DABC5E8EB12}" dt="2023-03-27T12:10:15.278" v="1581" actId="20577"/>
          <ac:spMkLst>
            <pc:docMk/>
            <pc:sldMk cId="3130445719" sldId="274"/>
            <ac:spMk id="3" creationId="{43C4E674-0897-F1D8-BDE7-A708C3758F5E}"/>
          </ac:spMkLst>
        </pc:spChg>
      </pc:sldChg>
      <pc:sldChg chg="modSp new mod">
        <pc:chgData name="Rachel Norman" userId="e587cf32-a980-4192-996e-db61bef53f32" providerId="ADAL" clId="{ECBD3C7B-BB2F-487C-BC55-5DABC5E8EB12}" dt="2023-03-28T13:21:17.803" v="2102" actId="20577"/>
        <pc:sldMkLst>
          <pc:docMk/>
          <pc:sldMk cId="1297889557" sldId="275"/>
        </pc:sldMkLst>
        <pc:spChg chg="mod">
          <ac:chgData name="Rachel Norman" userId="e587cf32-a980-4192-996e-db61bef53f32" providerId="ADAL" clId="{ECBD3C7B-BB2F-487C-BC55-5DABC5E8EB12}" dt="2023-03-27T12:11:50.665" v="1602" actId="20577"/>
          <ac:spMkLst>
            <pc:docMk/>
            <pc:sldMk cId="1297889557" sldId="275"/>
            <ac:spMk id="2" creationId="{B73EAA18-CBCC-562F-7CE7-1E76B419C902}"/>
          </ac:spMkLst>
        </pc:spChg>
        <pc:spChg chg="mod">
          <ac:chgData name="Rachel Norman" userId="e587cf32-a980-4192-996e-db61bef53f32" providerId="ADAL" clId="{ECBD3C7B-BB2F-487C-BC55-5DABC5E8EB12}" dt="2023-03-28T13:21:17.803" v="2102" actId="20577"/>
          <ac:spMkLst>
            <pc:docMk/>
            <pc:sldMk cId="1297889557" sldId="275"/>
            <ac:spMk id="3" creationId="{5EA5DC12-1C1B-B0F6-367F-40CEDA2F36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1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28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svg"/><Relationship Id="rId7" Type="http://schemas.openxmlformats.org/officeDocument/2006/relationships/image" Target="../media/image33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11" Type="http://schemas.openxmlformats.org/officeDocument/2006/relationships/image" Target="../media/image14.svg"/><Relationship Id="rId5" Type="http://schemas.openxmlformats.org/officeDocument/2006/relationships/image" Target="../media/image10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33.svg"/><Relationship Id="rId4" Type="http://schemas.openxmlformats.org/officeDocument/2006/relationships/image" Target="../media/image21.png"/><Relationship Id="rId9" Type="http://schemas.openxmlformats.org/officeDocument/2006/relationships/image" Target="../media/image14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34.svg"/><Relationship Id="rId4" Type="http://schemas.openxmlformats.org/officeDocument/2006/relationships/image" Target="../media/image2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4.svg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34.svg"/><Relationship Id="rId4" Type="http://schemas.openxmlformats.org/officeDocument/2006/relationships/image" Target="../media/image2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7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5" Type="http://schemas.openxmlformats.org/officeDocument/2006/relationships/image" Target="../media/image34.svg"/><Relationship Id="rId4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 (Image)">
    <p:bg>
      <p:bgPr>
        <a:solidFill>
          <a:srgbClr val="F2B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72E828E0-F30D-284A-AC6E-DCE1FF2C2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6BE5532-1B5C-2146-8935-252349DDE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643D3A8-5760-5F4F-A3EF-1C603F11E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-4478" y="-1"/>
            <a:ext cx="9155202" cy="11880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CA237EE-A354-4E4A-A7B2-B13446551D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700" y="2474326"/>
            <a:ext cx="8356600" cy="14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7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221B0302-8F57-004F-8DA1-03EBF8781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66AE8A-2D93-6C4B-897D-D5D0E7AC4D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2000" y="1659485"/>
            <a:ext cx="3903780" cy="3702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E236ABD-995D-484B-90F4-813970720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8226" y="1659483"/>
            <a:ext cx="3903781" cy="3702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43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49DB30B-2EE4-F54E-860B-B8ECAC1BC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4" y="0"/>
            <a:ext cx="9144000" cy="634603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701FFDD-2817-EF49-BE46-8120E88D5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4B730FF-A5CB-A44F-BD44-169B5C6C2F80}"/>
              </a:ext>
            </a:extLst>
          </p:cNvPr>
          <p:cNvGrpSpPr/>
          <p:nvPr/>
        </p:nvGrpSpPr>
        <p:grpSpPr>
          <a:xfrm>
            <a:off x="6582646" y="6071390"/>
            <a:ext cx="2562328" cy="524281"/>
            <a:chOff x="9263270" y="4003518"/>
            <a:chExt cx="2928730" cy="59925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2ECC077-B97C-284C-AA74-EFCBB7AB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A481B77-3559-9244-B703-B293DAA3E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12C118C-6574-6548-B374-3D1324A19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4771" y="417405"/>
            <a:ext cx="2129354" cy="52993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46515"/>
            <a:ext cx="8280000" cy="3999844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6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C2E3578-1CC7-2444-9540-5BF364DD95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6071390"/>
            <a:ext cx="5719418" cy="524281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800" b="0">
                <a:solidFill>
                  <a:srgbClr val="9D1E65"/>
                </a:solidFill>
                <a:latin typeface="FS Maja" panose="02000503050000020004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2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A701FFDD-2817-EF49-BE46-8120E88D5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4B730FF-A5CB-A44F-BD44-169B5C6C2F80}"/>
              </a:ext>
            </a:extLst>
          </p:cNvPr>
          <p:cNvGrpSpPr/>
          <p:nvPr/>
        </p:nvGrpSpPr>
        <p:grpSpPr>
          <a:xfrm>
            <a:off x="6582646" y="6071390"/>
            <a:ext cx="2562328" cy="524281"/>
            <a:chOff x="9263270" y="4003518"/>
            <a:chExt cx="2928730" cy="59925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2ECC077-B97C-284C-AA74-EFCBB7AB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A481B77-3559-9244-B703-B293DAA3E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12C118C-6574-6548-B374-3D1324A19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4771" y="417405"/>
            <a:ext cx="2129354" cy="52993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46515"/>
            <a:ext cx="8280000" cy="3999844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6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C2E3578-1CC7-2444-9540-5BF364DD95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6071390"/>
            <a:ext cx="5719418" cy="524281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800" b="0">
                <a:solidFill>
                  <a:srgbClr val="9D1E65"/>
                </a:solidFill>
                <a:latin typeface="FS Maja" panose="02000503050000020004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33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DD3B548-C644-094C-B86C-D178962E5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4" y="0"/>
            <a:ext cx="9144000" cy="63460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2EDE65F-A951-7F43-A2F5-37FB6B2FD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5"/>
            <a:ext cx="8280000" cy="36762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0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2EDE65F-A951-7F43-A2F5-37FB6B2FD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5"/>
            <a:ext cx="8280000" cy="36762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72E828E0-F30D-284A-AC6E-DCE1FF2C2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7242C6-E323-5146-A953-C7FB846917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7899" y="417407"/>
            <a:ext cx="5364102" cy="48828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40E8CA-D1C4-7A4B-9C2A-10A296BB56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4" y="417407"/>
            <a:ext cx="2513219" cy="4882831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 sz="30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  <a:lvl2pPr>
              <a:defRPr sz="1800">
                <a:solidFill>
                  <a:srgbClr val="746E64"/>
                </a:solidFill>
              </a:defRPr>
            </a:lvl2pPr>
            <a:lvl3pPr marL="215989" indent="-215989">
              <a:defRPr sz="1800">
                <a:solidFill>
                  <a:srgbClr val="746E64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rgbClr val="746E64"/>
                </a:solidFill>
              </a:defRPr>
            </a:lvl4pPr>
            <a:lvl5pPr>
              <a:defRPr sz="18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6BE5532-1B5C-2146-8935-252349DDE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1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2BC8C37-F7E0-9B4C-B5D9-3E1D139E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669999"/>
            <a:ext cx="9155202" cy="118800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347899" y="417407"/>
            <a:ext cx="5364102" cy="48828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4" y="417407"/>
            <a:ext cx="2513219" cy="4882831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 sz="30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C8745CF-8770-C440-A1D2-D51D7C50E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2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F639312-771B-B34E-9CBA-D8828F6F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822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706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 (No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9146B3D-03DF-FC49-993D-F2A2257C7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6938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46E64"/>
                </a:solidFill>
              </a:defRPr>
            </a:lvl1pPr>
            <a:lvl2pPr>
              <a:defRPr sz="1800">
                <a:solidFill>
                  <a:srgbClr val="746E64"/>
                </a:solidFill>
              </a:defRPr>
            </a:lvl2pPr>
            <a:lvl3pPr marL="215989" indent="-215989">
              <a:defRPr sz="1800">
                <a:solidFill>
                  <a:srgbClr val="746E64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rgbClr val="746E64"/>
                </a:solidFill>
              </a:defRPr>
            </a:lvl4pPr>
            <a:lvl5pPr>
              <a:defRPr sz="18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822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46E64"/>
                </a:solidFill>
              </a:defRPr>
            </a:lvl1pPr>
            <a:lvl2pPr>
              <a:defRPr sz="1800">
                <a:solidFill>
                  <a:srgbClr val="746E64"/>
                </a:solidFill>
              </a:defRPr>
            </a:lvl2pPr>
            <a:lvl3pPr marL="215989" indent="-215989">
              <a:defRPr sz="1800">
                <a:solidFill>
                  <a:srgbClr val="746E64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rgbClr val="746E64"/>
                </a:solidFill>
              </a:defRPr>
            </a:lvl4pPr>
            <a:lvl5pPr>
              <a:defRPr sz="18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563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221B0302-8F57-004F-8DA1-03EBF8781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66AE8A-2D93-6C4B-897D-D5D0E7AC4D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2000" y="1659485"/>
            <a:ext cx="3903780" cy="3702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E236ABD-995D-484B-90F4-813970720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8226" y="1659483"/>
            <a:ext cx="3903781" cy="3702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19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C5D0378-EB9C-9248-9F2C-5A9A7DD3B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228" y="0"/>
            <a:ext cx="9144000" cy="634603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701FFDD-2817-EF49-BE46-8120E88D5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601" y="5680571"/>
            <a:ext cx="9155202" cy="11880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4B730FF-A5CB-A44F-BD44-169B5C6C2F80}"/>
              </a:ext>
            </a:extLst>
          </p:cNvPr>
          <p:cNvGrpSpPr/>
          <p:nvPr/>
        </p:nvGrpSpPr>
        <p:grpSpPr>
          <a:xfrm>
            <a:off x="6582646" y="6071390"/>
            <a:ext cx="2562328" cy="524281"/>
            <a:chOff x="9263270" y="4003518"/>
            <a:chExt cx="2928730" cy="59925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2ECC077-B97C-284C-AA74-EFCBB7AB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A481B77-3559-9244-B703-B293DAA3E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12C118C-6574-6548-B374-3D1324A19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4771" y="417405"/>
            <a:ext cx="2129354" cy="52993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46515"/>
            <a:ext cx="8280000" cy="3999844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6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88B046-F5CC-3E41-B602-76651C96CE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6071390"/>
            <a:ext cx="5719418" cy="524281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8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39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49DB30B-2EE4-F54E-860B-B8ECAC1BC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4" y="0"/>
            <a:ext cx="9144000" cy="634603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701FFDD-2817-EF49-BE46-8120E88D5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4B730FF-A5CB-A44F-BD44-169B5C6C2F80}"/>
              </a:ext>
            </a:extLst>
          </p:cNvPr>
          <p:cNvGrpSpPr/>
          <p:nvPr/>
        </p:nvGrpSpPr>
        <p:grpSpPr>
          <a:xfrm>
            <a:off x="6582646" y="6071390"/>
            <a:ext cx="2562328" cy="524281"/>
            <a:chOff x="9263270" y="4003518"/>
            <a:chExt cx="2928730" cy="59925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2ECC077-B97C-284C-AA74-EFCBB7AB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A481B77-3559-9244-B703-B293DAA3E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12C118C-6574-6548-B374-3D1324A19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4771" y="417405"/>
            <a:ext cx="2129354" cy="52993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46515"/>
            <a:ext cx="8280000" cy="3999844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6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C2E3578-1CC7-2444-9540-5BF364DD95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6071390"/>
            <a:ext cx="5719418" cy="524281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800" b="0">
                <a:solidFill>
                  <a:srgbClr val="3D7DCA"/>
                </a:solidFill>
                <a:latin typeface="FS Maja" panose="02000503050000020004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64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A701FFDD-2817-EF49-BE46-8120E88D5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4B730FF-A5CB-A44F-BD44-169B5C6C2F80}"/>
              </a:ext>
            </a:extLst>
          </p:cNvPr>
          <p:cNvGrpSpPr/>
          <p:nvPr/>
        </p:nvGrpSpPr>
        <p:grpSpPr>
          <a:xfrm>
            <a:off x="6582646" y="6071390"/>
            <a:ext cx="2562328" cy="524281"/>
            <a:chOff x="9263270" y="4003518"/>
            <a:chExt cx="2928730" cy="59925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2ECC077-B97C-284C-AA74-EFCBB7AB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A481B77-3559-9244-B703-B293DAA3E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12C118C-6574-6548-B374-3D1324A19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4771" y="417405"/>
            <a:ext cx="2129354" cy="52993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46515"/>
            <a:ext cx="8280000" cy="3999844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6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C2E3578-1CC7-2444-9540-5BF364DD95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6071390"/>
            <a:ext cx="5719418" cy="524281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800" b="0">
                <a:solidFill>
                  <a:srgbClr val="3D7DCA"/>
                </a:solidFill>
                <a:latin typeface="FS Maja" panose="02000503050000020004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8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DD3B548-C644-094C-B86C-D178962E5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4" y="0"/>
            <a:ext cx="9144000" cy="63460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2EDE65F-A951-7F43-A2F5-37FB6B2FD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5"/>
            <a:ext cx="8280000" cy="36762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77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2EDE65F-A951-7F43-A2F5-37FB6B2FD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5"/>
            <a:ext cx="8280000" cy="36762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37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72E828E0-F30D-284A-AC6E-DCE1FF2C2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7242C6-E323-5146-A953-C7FB846917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7899" y="417407"/>
            <a:ext cx="5364102" cy="48828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40E8CA-D1C4-7A4B-9C2A-10A296BB56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4" y="417407"/>
            <a:ext cx="2513219" cy="4882831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 sz="30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  <a:lvl2pPr>
              <a:defRPr sz="1800">
                <a:solidFill>
                  <a:srgbClr val="746E64"/>
                </a:solidFill>
              </a:defRPr>
            </a:lvl2pPr>
            <a:lvl3pPr marL="215989" indent="-215989">
              <a:defRPr sz="1800">
                <a:solidFill>
                  <a:srgbClr val="746E64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rgbClr val="746E64"/>
                </a:solidFill>
              </a:defRPr>
            </a:lvl4pPr>
            <a:lvl5pPr>
              <a:defRPr sz="18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6BE5532-1B5C-2146-8935-252349DDE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06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2BC8C37-F7E0-9B4C-B5D9-3E1D139E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669999"/>
            <a:ext cx="9155202" cy="118800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347899" y="417407"/>
            <a:ext cx="5364102" cy="48828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4" y="417407"/>
            <a:ext cx="2513219" cy="4882831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 sz="30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C8745CF-8770-C440-A1D2-D51D7C50E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3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F639312-771B-B34E-9CBA-D8828F6F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822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20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 (No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9146B3D-03DF-FC49-993D-F2A2257C7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6938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46E64"/>
                </a:solidFill>
              </a:defRPr>
            </a:lvl1pPr>
            <a:lvl2pPr>
              <a:defRPr sz="1800">
                <a:solidFill>
                  <a:srgbClr val="746E64"/>
                </a:solidFill>
              </a:defRPr>
            </a:lvl2pPr>
            <a:lvl3pPr marL="215989" indent="-215989">
              <a:defRPr sz="1800">
                <a:solidFill>
                  <a:srgbClr val="746E64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rgbClr val="746E64"/>
                </a:solidFill>
              </a:defRPr>
            </a:lvl4pPr>
            <a:lvl5pPr>
              <a:defRPr sz="18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822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46E64"/>
                </a:solidFill>
              </a:defRPr>
            </a:lvl1pPr>
            <a:lvl2pPr>
              <a:defRPr sz="1800">
                <a:solidFill>
                  <a:srgbClr val="746E64"/>
                </a:solidFill>
              </a:defRPr>
            </a:lvl2pPr>
            <a:lvl3pPr marL="215989" indent="-215989">
              <a:defRPr sz="1800">
                <a:solidFill>
                  <a:srgbClr val="746E64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rgbClr val="746E64"/>
                </a:solidFill>
              </a:defRPr>
            </a:lvl4pPr>
            <a:lvl5pPr>
              <a:defRPr sz="18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948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221B0302-8F57-004F-8DA1-03EBF8781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66AE8A-2D93-6C4B-897D-D5D0E7AC4D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2000" y="1659485"/>
            <a:ext cx="3903780" cy="3702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E236ABD-995D-484B-90F4-813970720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8226" y="1659483"/>
            <a:ext cx="3903781" cy="3702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252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4BF1B01-F3D1-DC4D-98C6-F3DB0970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4" y="0"/>
            <a:ext cx="9144000" cy="634603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701FFDD-2817-EF49-BE46-8120E88D5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902" y="5669999"/>
            <a:ext cx="9155202" cy="11880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4B730FF-A5CB-A44F-BD44-169B5C6C2F80}"/>
              </a:ext>
            </a:extLst>
          </p:cNvPr>
          <p:cNvGrpSpPr/>
          <p:nvPr/>
        </p:nvGrpSpPr>
        <p:grpSpPr>
          <a:xfrm>
            <a:off x="6582646" y="6071390"/>
            <a:ext cx="2562328" cy="524281"/>
            <a:chOff x="9263270" y="4003518"/>
            <a:chExt cx="2928730" cy="59925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2ECC077-B97C-284C-AA74-EFCBB7AB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A481B77-3559-9244-B703-B293DAA3E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12C118C-6574-6548-B374-3D1324A19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64771" y="417405"/>
            <a:ext cx="2129354" cy="52993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46515"/>
            <a:ext cx="8280000" cy="3999844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6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DBF5C1-1B89-A943-A57C-66C6EF253B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6071390"/>
            <a:ext cx="5719418" cy="524281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800" b="0">
                <a:solidFill>
                  <a:srgbClr val="76BD22"/>
                </a:solidFill>
                <a:latin typeface="FS Maja" panose="02000503050000020004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2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A701FFDD-2817-EF49-BE46-8120E88D5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601" y="5680571"/>
            <a:ext cx="9155202" cy="11880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4B730FF-A5CB-A44F-BD44-169B5C6C2F80}"/>
              </a:ext>
            </a:extLst>
          </p:cNvPr>
          <p:cNvGrpSpPr/>
          <p:nvPr/>
        </p:nvGrpSpPr>
        <p:grpSpPr>
          <a:xfrm>
            <a:off x="6582646" y="6071390"/>
            <a:ext cx="2562328" cy="524281"/>
            <a:chOff x="9263270" y="4003518"/>
            <a:chExt cx="2928730" cy="59925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2ECC077-B97C-284C-AA74-EFCBB7AB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A481B77-3559-9244-B703-B293DAA3E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12C118C-6574-6548-B374-3D1324A19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4771" y="417405"/>
            <a:ext cx="2129354" cy="52993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46515"/>
            <a:ext cx="8280000" cy="3999844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6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88B046-F5CC-3E41-B602-76651C96CE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6071390"/>
            <a:ext cx="5719418" cy="524281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8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10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A701FFDD-2817-EF49-BE46-8120E88D5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902" y="5669999"/>
            <a:ext cx="9155202" cy="11880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4B730FF-A5CB-A44F-BD44-169B5C6C2F80}"/>
              </a:ext>
            </a:extLst>
          </p:cNvPr>
          <p:cNvGrpSpPr/>
          <p:nvPr/>
        </p:nvGrpSpPr>
        <p:grpSpPr>
          <a:xfrm>
            <a:off x="6582646" y="6071390"/>
            <a:ext cx="2562328" cy="524281"/>
            <a:chOff x="9263270" y="4003518"/>
            <a:chExt cx="2928730" cy="599251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2ECC077-B97C-284C-AA74-EFCBB7ABC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A481B77-3559-9244-B703-B293DAA3E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12C118C-6574-6548-B374-3D1324A193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4771" y="417405"/>
            <a:ext cx="2129354" cy="52993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346515"/>
            <a:ext cx="8280000" cy="3999844"/>
          </a:xfrm>
          <a:prstGeom prst="rect">
            <a:avLst/>
          </a:prstGeom>
        </p:spPr>
        <p:txBody>
          <a:bodyPr/>
          <a:lstStyle>
            <a:lvl1pPr>
              <a:lnSpc>
                <a:spcPts val="6000"/>
              </a:lnSpc>
              <a:defRPr sz="6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DBF5C1-1B89-A943-A57C-66C6EF253B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6071390"/>
            <a:ext cx="5719418" cy="524281"/>
          </a:xfrm>
          <a:prstGeom prst="rect">
            <a:avLst/>
          </a:prstGeo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800" b="0">
                <a:solidFill>
                  <a:srgbClr val="76BD22"/>
                </a:solidFill>
                <a:latin typeface="FS Maja" panose="02000503050000020004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53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602D50-8D66-1040-A6CE-5D02F3D0C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4" y="0"/>
            <a:ext cx="9144000" cy="63460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2EDE65F-A951-7F43-A2F5-37FB6B2FD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601" y="5669999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5"/>
            <a:ext cx="8280000" cy="36762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75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2EDE65F-A951-7F43-A2F5-37FB6B2FD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601" y="5669999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5"/>
            <a:ext cx="8280000" cy="36762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2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72E828E0-F30D-284A-AC6E-DCE1FF2C2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7242C6-E323-5146-A953-C7FB846917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7899" y="417407"/>
            <a:ext cx="5364102" cy="48828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40E8CA-D1C4-7A4B-9C2A-10A296BB56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4" y="417407"/>
            <a:ext cx="2513219" cy="4882831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 sz="30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  <a:lvl2pPr>
              <a:defRPr sz="1800">
                <a:solidFill>
                  <a:srgbClr val="746E64"/>
                </a:solidFill>
              </a:defRPr>
            </a:lvl2pPr>
            <a:lvl3pPr marL="215989" indent="-215989">
              <a:defRPr sz="1800">
                <a:solidFill>
                  <a:srgbClr val="746E64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rgbClr val="746E64"/>
                </a:solidFill>
              </a:defRPr>
            </a:lvl4pPr>
            <a:lvl5pPr>
              <a:defRPr sz="18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6BE5532-1B5C-2146-8935-252349DDE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44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2BC8C37-F7E0-9B4C-B5D9-3E1D139E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347899" y="417407"/>
            <a:ext cx="5364102" cy="48828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4" y="417407"/>
            <a:ext cx="2513219" cy="4882831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 sz="30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C8745CF-8770-C440-A1D2-D51D7C50E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2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F639312-771B-B34E-9CBA-D8828F6F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822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787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 (No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9146B3D-03DF-FC49-993D-F2A2257C7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6938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46E64"/>
                </a:solidFill>
              </a:defRPr>
            </a:lvl1pPr>
            <a:lvl2pPr>
              <a:defRPr sz="1800">
                <a:solidFill>
                  <a:srgbClr val="746E64"/>
                </a:solidFill>
              </a:defRPr>
            </a:lvl2pPr>
            <a:lvl3pPr marL="215989" indent="-215989">
              <a:defRPr sz="1800">
                <a:solidFill>
                  <a:srgbClr val="746E64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rgbClr val="746E64"/>
                </a:solidFill>
              </a:defRPr>
            </a:lvl4pPr>
            <a:lvl5pPr>
              <a:defRPr sz="18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822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46E64"/>
                </a:solidFill>
              </a:defRPr>
            </a:lvl1pPr>
            <a:lvl2pPr>
              <a:defRPr sz="1800">
                <a:solidFill>
                  <a:srgbClr val="746E64"/>
                </a:solidFill>
              </a:defRPr>
            </a:lvl2pPr>
            <a:lvl3pPr marL="215989" indent="-215989">
              <a:defRPr sz="1800">
                <a:solidFill>
                  <a:srgbClr val="746E64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rgbClr val="746E64"/>
                </a:solidFill>
              </a:defRPr>
            </a:lvl4pPr>
            <a:lvl5pPr>
              <a:defRPr sz="18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481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221B0302-8F57-004F-8DA1-03EBF8781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66AE8A-2D93-6C4B-897D-D5D0E7AC4D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2000" y="1659485"/>
            <a:ext cx="3903780" cy="3702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E236ABD-995D-484B-90F4-813970720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8226" y="1659483"/>
            <a:ext cx="3903781" cy="3702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06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297D431-99A8-674F-99D4-76E10325B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228" y="0"/>
            <a:ext cx="9144000" cy="63460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2EDE65F-A951-7F43-A2F5-37FB6B2FD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5"/>
            <a:ext cx="8280000" cy="36762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6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2EDE65F-A951-7F43-A2F5-37FB6B2FD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5"/>
            <a:ext cx="8280000" cy="367627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1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72E828E0-F30D-284A-AC6E-DCE1FF2C2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7242C6-E323-5146-A953-C7FB846917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47899" y="417407"/>
            <a:ext cx="5364102" cy="48828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40E8CA-D1C4-7A4B-9C2A-10A296BB56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4" y="417407"/>
            <a:ext cx="2513219" cy="4882831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 sz="3000" b="0">
                <a:solidFill>
                  <a:srgbClr val="76BD22"/>
                </a:solidFill>
                <a:latin typeface="FS Maja" panose="02000503050000020004" pitchFamily="2" charset="77"/>
              </a:defRPr>
            </a:lvl1pPr>
            <a:lvl2pPr>
              <a:defRPr sz="1800">
                <a:solidFill>
                  <a:srgbClr val="746E64"/>
                </a:solidFill>
              </a:defRPr>
            </a:lvl2pPr>
            <a:lvl3pPr marL="215989" indent="-215989">
              <a:defRPr sz="1800">
                <a:solidFill>
                  <a:srgbClr val="746E64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rgbClr val="746E64"/>
                </a:solidFill>
              </a:defRPr>
            </a:lvl4pPr>
            <a:lvl5pPr>
              <a:defRPr sz="18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6BE5532-1B5C-2146-8935-252349DDE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2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2BC8C37-F7E0-9B4C-B5D9-3E1D139E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347899" y="417407"/>
            <a:ext cx="5364102" cy="48828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4" y="417407"/>
            <a:ext cx="2513219" cy="4882831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 sz="30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C8745CF-8770-C440-A1D2-D51D7C50E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0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F639312-771B-B34E-9CBA-D8828F6F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822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215989" indent="-215989">
              <a:defRPr sz="1800">
                <a:solidFill>
                  <a:schemeClr val="bg1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250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 (No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9146B3D-03DF-FC49-993D-F2A2257C7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78" y="5670005"/>
            <a:ext cx="9155202" cy="118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624233"/>
            <a:ext cx="828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76BD22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46E64"/>
                </a:solidFill>
              </a:defRPr>
            </a:lvl1pPr>
            <a:lvl2pPr>
              <a:defRPr sz="1800">
                <a:solidFill>
                  <a:srgbClr val="746E64"/>
                </a:solidFill>
              </a:defRPr>
            </a:lvl2pPr>
            <a:lvl3pPr marL="215989" indent="-215989">
              <a:defRPr sz="1800">
                <a:solidFill>
                  <a:srgbClr val="746E64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rgbClr val="746E64"/>
                </a:solidFill>
              </a:defRPr>
            </a:lvl4pPr>
            <a:lvl5pPr>
              <a:defRPr sz="1800">
                <a:solidFill>
                  <a:srgbClr val="746E6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592473F-D24A-2B4E-B5DB-742DF05F5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7723" y="6226459"/>
            <a:ext cx="2407259" cy="214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" y="997282"/>
            <a:ext cx="8784337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8220" y="1685339"/>
            <a:ext cx="3903780" cy="36762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46E64"/>
                </a:solidFill>
              </a:defRPr>
            </a:lvl1pPr>
            <a:lvl2pPr>
              <a:defRPr sz="1800">
                <a:solidFill>
                  <a:srgbClr val="746E64"/>
                </a:solidFill>
              </a:defRPr>
            </a:lvl2pPr>
            <a:lvl3pPr marL="215989" indent="-215989">
              <a:defRPr sz="1800">
                <a:solidFill>
                  <a:srgbClr val="746E64"/>
                </a:solidFill>
              </a:defRPr>
            </a:lvl3pPr>
            <a:lvl4pPr marL="395981" indent="-215989">
              <a:buFont typeface="Symbol" pitchFamily="18" charset="2"/>
              <a:buChar char=""/>
              <a:defRPr sz="1800">
                <a:solidFill>
                  <a:srgbClr val="746E64"/>
                </a:solidFill>
              </a:defRPr>
            </a:lvl4pPr>
            <a:lvl5pPr>
              <a:defRPr sz="1800">
                <a:solidFill>
                  <a:srgbClr val="746E6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023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00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2" r:id="rId2"/>
    <p:sldLayoutId id="2147483711" r:id="rId3"/>
    <p:sldLayoutId id="2147483693" r:id="rId4"/>
    <p:sldLayoutId id="2147483712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l" defTabSz="914354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15989" indent="-215989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395981" indent="-215989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15989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75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3" r:id="rId2"/>
    <p:sldLayoutId id="2147483701" r:id="rId3"/>
    <p:sldLayoutId id="2147483714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xStyles>
    <p:titleStyle>
      <a:lvl1pPr algn="l" defTabSz="914354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15989" indent="-215989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395981" indent="-215989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15989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8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txStyles>
    <p:titleStyle>
      <a:lvl1pPr algn="l" defTabSz="914354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15989" indent="-215989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395981" indent="-215989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15989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0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25" r:id="rId2"/>
    <p:sldLayoutId id="2147483685" r:id="rId3"/>
    <p:sldLayoutId id="2147483726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l" defTabSz="914354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15989" indent="-215989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395981" indent="-215989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15989" algn="l" defTabSz="914354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F4B84-06AC-791D-D52A-6D76D8AA8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65BC38-B990-D443-DBFB-928AA14B5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614" y="254491"/>
            <a:ext cx="5208662" cy="520866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FDA596-5AA9-C770-3730-14AB67CD35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7894" y="263582"/>
            <a:ext cx="5364102" cy="4882831"/>
          </a:xfrm>
        </p:spPr>
      </p:sp>
    </p:spTree>
    <p:extLst>
      <p:ext uri="{BB962C8B-B14F-4D97-AF65-F5344CB8AC3E}">
        <p14:creationId xmlns:p14="http://schemas.microsoft.com/office/powerpoint/2010/main" val="198721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6990-D351-7D52-43FF-438A57FC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support do you need and how can we help?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A939A-566C-BED7-CE86-8A05F3BF9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really want to harness the excitement that came from the setting up of clusters and find opportunities to move those clusters forward. That will mean different things for different clusters.</a:t>
            </a:r>
          </a:p>
          <a:p>
            <a:endParaRPr lang="en-GB" dirty="0"/>
          </a:p>
          <a:p>
            <a:r>
              <a:rPr lang="en-GB" dirty="0"/>
              <a:t>Short term aim- make Festival of Research 22 May – 2</a:t>
            </a:r>
            <a:r>
              <a:rPr lang="en-GB" baseline="30000" dirty="0"/>
              <a:t>nd</a:t>
            </a:r>
            <a:r>
              <a:rPr lang="en-GB" dirty="0"/>
              <a:t> June a focus for research and support you cluster to meet and take the next steps.</a:t>
            </a:r>
          </a:p>
          <a:p>
            <a:r>
              <a:rPr lang="en-GB" dirty="0"/>
              <a:t>Use campus central as a focus for activity and networking.</a:t>
            </a:r>
          </a:p>
        </p:txBody>
      </p:sp>
    </p:spTree>
    <p:extLst>
      <p:ext uri="{BB962C8B-B14F-4D97-AF65-F5344CB8AC3E}">
        <p14:creationId xmlns:p14="http://schemas.microsoft.com/office/powerpoint/2010/main" val="342500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4F2F-4B79-19EA-1CDF-4CC464BE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need (in the lead up to </a:t>
            </a:r>
            <a:r>
              <a:rPr lang="en-GB" dirty="0" err="1"/>
              <a:t>FoR</a:t>
            </a:r>
            <a:r>
              <a:rPr lang="en-GB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4E674-0897-F1D8-BDE7-A708C3758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Book campus central rooms for focussed research times/meetings/ writing retreats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Involve more people in the cluster internal or external- networking or presentation </a:t>
            </a:r>
            <a:r>
              <a:rPr lang="en-GB" dirty="0" err="1"/>
              <a:t>activitiesy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 out more about what other people/ clusters are doing?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Meetings with the funding team to explore funding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grant size works for you? Do you need something small to lay the groundwork?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MSc projects to move work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Write the paper(s) that lays the groundwork for a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Talk to business engagement about how to work with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Think about impact and make impact plans (tie into FOSS IAA?)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Design public engagement/ community engagement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31304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AA18-CBCC-562F-7CE7-1E76B419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5DC12-1C1B-B0F6-367F-40CEDA2F3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Pencilled in lunch time online sessions after school easter holidays, 12-1</a:t>
            </a:r>
          </a:p>
          <a:p>
            <a:r>
              <a:rPr lang="en-GB" dirty="0"/>
              <a:t>Thursday 20</a:t>
            </a:r>
            <a:r>
              <a:rPr lang="en-GB" baseline="30000" dirty="0"/>
              <a:t>th</a:t>
            </a:r>
            <a:r>
              <a:rPr lang="en-GB" dirty="0"/>
              <a:t> Friday 21</a:t>
            </a:r>
            <a:r>
              <a:rPr lang="en-GB" baseline="30000" dirty="0"/>
              <a:t>st</a:t>
            </a:r>
            <a:r>
              <a:rPr lang="en-GB" dirty="0"/>
              <a:t>, (Monday 24</a:t>
            </a:r>
            <a:r>
              <a:rPr lang="en-GB" baseline="30000" dirty="0"/>
              <a:t>th</a:t>
            </a:r>
            <a:r>
              <a:rPr lang="en-GB" dirty="0"/>
              <a:t>), Tuesday 26 April, 2 and 3 May</a:t>
            </a:r>
          </a:p>
          <a:p>
            <a:endParaRPr lang="en-GB" dirty="0"/>
          </a:p>
          <a:p>
            <a:r>
              <a:rPr lang="en-GB" dirty="0"/>
              <a:t>Possible planning meeting Tuesday 9</a:t>
            </a:r>
            <a:r>
              <a:rPr lang="en-GB" baseline="30000" dirty="0"/>
              <a:t>th</a:t>
            </a:r>
            <a:r>
              <a:rPr lang="en-GB" dirty="0"/>
              <a:t> May 10-1130 in person</a:t>
            </a:r>
          </a:p>
          <a:p>
            <a:endParaRPr lang="en-GB" dirty="0"/>
          </a:p>
          <a:p>
            <a:r>
              <a:rPr lang="en-GB" dirty="0" err="1"/>
              <a:t>FoR</a:t>
            </a:r>
            <a:r>
              <a:rPr lang="en-GB" dirty="0"/>
              <a:t> rooms available morning and afternoon sessions 22</a:t>
            </a:r>
            <a:r>
              <a:rPr lang="en-GB" baseline="30000" dirty="0"/>
              <a:t>nd</a:t>
            </a:r>
            <a:r>
              <a:rPr lang="en-GB" dirty="0"/>
              <a:t> May-2</a:t>
            </a:r>
            <a:r>
              <a:rPr lang="en-GB" baseline="30000" dirty="0"/>
              <a:t>nd</a:t>
            </a:r>
            <a:r>
              <a:rPr lang="en-GB" dirty="0"/>
              <a:t> June</a:t>
            </a:r>
          </a:p>
          <a:p>
            <a:endParaRPr lang="en-GB" dirty="0"/>
          </a:p>
          <a:p>
            <a:r>
              <a:rPr lang="en-GB" dirty="0"/>
              <a:t>BUT what do </a:t>
            </a:r>
            <a:r>
              <a:rPr lang="en-GB" u="sng" dirty="0"/>
              <a:t>you</a:t>
            </a:r>
            <a:r>
              <a:rPr lang="en-GB" dirty="0"/>
              <a:t> want/need? (that it is within our power to give)</a:t>
            </a:r>
          </a:p>
          <a:p>
            <a:endParaRPr lang="en-GB" dirty="0"/>
          </a:p>
          <a:p>
            <a:r>
              <a:rPr lang="en-GB" dirty="0"/>
              <a:t>Next year!?</a:t>
            </a:r>
          </a:p>
          <a:p>
            <a:endParaRPr lang="en-GB" dirty="0"/>
          </a:p>
          <a:p>
            <a:endParaRPr lang="en-GB" baseline="30000" dirty="0"/>
          </a:p>
          <a:p>
            <a:r>
              <a:rPr lang="en-GB" baseline="300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889557"/>
      </p:ext>
    </p:extLst>
  </p:cSld>
  <p:clrMapOvr>
    <a:masterClrMapping/>
  </p:clrMapOvr>
</p:sld>
</file>

<file path=ppt/theme/theme1.xml><?xml version="1.0" encoding="utf-8"?>
<a:theme xmlns:a="http://schemas.openxmlformats.org/drawingml/2006/main" name="brand-standard">
  <a:themeElements>
    <a:clrScheme name="energygreen">
      <a:dk1>
        <a:srgbClr val="8DBA37"/>
      </a:dk1>
      <a:lt1>
        <a:srgbClr val="FFFFFF"/>
      </a:lt1>
      <a:dk2>
        <a:srgbClr val="8FBA37"/>
      </a:dk2>
      <a:lt2>
        <a:srgbClr val="FFFFFF"/>
      </a:lt2>
      <a:accent1>
        <a:srgbClr val="8DBB37"/>
      </a:accent1>
      <a:accent2>
        <a:srgbClr val="A7CB6D"/>
      </a:accent2>
      <a:accent3>
        <a:srgbClr val="C3DB9A"/>
      </a:accent3>
      <a:accent4>
        <a:srgbClr val="DCE9C4"/>
      </a:accent4>
      <a:accent5>
        <a:srgbClr val="006938"/>
      </a:accent5>
      <a:accent6>
        <a:srgbClr val="628B64"/>
      </a:accent6>
      <a:hlink>
        <a:srgbClr val="61B3E3"/>
      </a:hlink>
      <a:folHlink>
        <a:srgbClr val="3F7B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and-standard" id="{210EAC3C-D17A-534E-9EF0-6E32D66E03F5}" vid="{8F843C30-AD65-E94A-9E95-5038FC378349}"/>
    </a:ext>
  </a:extLst>
</a:theme>
</file>

<file path=ppt/theme/theme2.xml><?xml version="1.0" encoding="utf-8"?>
<a:theme xmlns:a="http://schemas.openxmlformats.org/drawingml/2006/main" name="Secondary colour option:1">
  <a:themeElements>
    <a:clrScheme name="energygreen">
      <a:dk1>
        <a:srgbClr val="8DBA37"/>
      </a:dk1>
      <a:lt1>
        <a:srgbClr val="FFFFFF"/>
      </a:lt1>
      <a:dk2>
        <a:srgbClr val="8FBA37"/>
      </a:dk2>
      <a:lt2>
        <a:srgbClr val="FFFFFF"/>
      </a:lt2>
      <a:accent1>
        <a:srgbClr val="8DBB37"/>
      </a:accent1>
      <a:accent2>
        <a:srgbClr val="A7CB6D"/>
      </a:accent2>
      <a:accent3>
        <a:srgbClr val="C3DB9A"/>
      </a:accent3>
      <a:accent4>
        <a:srgbClr val="DCE9C4"/>
      </a:accent4>
      <a:accent5>
        <a:srgbClr val="006938"/>
      </a:accent5>
      <a:accent6>
        <a:srgbClr val="628B64"/>
      </a:accent6>
      <a:hlink>
        <a:srgbClr val="61B3E3"/>
      </a:hlink>
      <a:folHlink>
        <a:srgbClr val="3F7B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1-square" id="{57AFB2C1-5A7A-4BE1-BBAC-2E0CCAF41307}" vid="{0BC2027B-8777-41A8-9115-E00A7879546D}"/>
    </a:ext>
  </a:extLst>
</a:theme>
</file>

<file path=ppt/theme/theme3.xml><?xml version="1.0" encoding="utf-8"?>
<a:theme xmlns:a="http://schemas.openxmlformats.org/drawingml/2006/main" name="1_Secondary colour option:1">
  <a:themeElements>
    <a:clrScheme name="energygreen">
      <a:dk1>
        <a:srgbClr val="8DBA37"/>
      </a:dk1>
      <a:lt1>
        <a:srgbClr val="FFFFFF"/>
      </a:lt1>
      <a:dk2>
        <a:srgbClr val="8FBA37"/>
      </a:dk2>
      <a:lt2>
        <a:srgbClr val="FFFFFF"/>
      </a:lt2>
      <a:accent1>
        <a:srgbClr val="8DBB37"/>
      </a:accent1>
      <a:accent2>
        <a:srgbClr val="A7CB6D"/>
      </a:accent2>
      <a:accent3>
        <a:srgbClr val="C3DB9A"/>
      </a:accent3>
      <a:accent4>
        <a:srgbClr val="DCE9C4"/>
      </a:accent4>
      <a:accent5>
        <a:srgbClr val="006938"/>
      </a:accent5>
      <a:accent6>
        <a:srgbClr val="628B64"/>
      </a:accent6>
      <a:hlink>
        <a:srgbClr val="61B3E3"/>
      </a:hlink>
      <a:folHlink>
        <a:srgbClr val="3F7B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1-square" id="{57AFB2C1-5A7A-4BE1-BBAC-2E0CCAF41307}" vid="{0BC2027B-8777-41A8-9115-E00A7879546D}"/>
    </a:ext>
  </a:extLst>
</a:theme>
</file>

<file path=ppt/theme/theme4.xml><?xml version="1.0" encoding="utf-8"?>
<a:theme xmlns:a="http://schemas.openxmlformats.org/drawingml/2006/main" name="Secondary colour option:2">
  <a:themeElements>
    <a:clrScheme name="energygreen">
      <a:dk1>
        <a:srgbClr val="8DBA37"/>
      </a:dk1>
      <a:lt1>
        <a:srgbClr val="FFFFFF"/>
      </a:lt1>
      <a:dk2>
        <a:srgbClr val="8FBA37"/>
      </a:dk2>
      <a:lt2>
        <a:srgbClr val="FFFFFF"/>
      </a:lt2>
      <a:accent1>
        <a:srgbClr val="8DBB37"/>
      </a:accent1>
      <a:accent2>
        <a:srgbClr val="A7CB6D"/>
      </a:accent2>
      <a:accent3>
        <a:srgbClr val="C3DB9A"/>
      </a:accent3>
      <a:accent4>
        <a:srgbClr val="DCE9C4"/>
      </a:accent4>
      <a:accent5>
        <a:srgbClr val="006938"/>
      </a:accent5>
      <a:accent6>
        <a:srgbClr val="628B64"/>
      </a:accent6>
      <a:hlink>
        <a:srgbClr val="61B3E3"/>
      </a:hlink>
      <a:folHlink>
        <a:srgbClr val="3F7B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1-square" id="{57AFB2C1-5A7A-4BE1-BBAC-2E0CCAF41307}" vid="{0BC2027B-8777-41A8-9115-E00A7879546D}"/>
    </a:ext>
  </a:extLst>
</a:theme>
</file>

<file path=docMetadata/LabelInfo.xml><?xml version="1.0" encoding="utf-8"?>
<clbl:labelList xmlns:clbl="http://schemas.microsoft.com/office/2020/mipLabelMetadata">
  <clbl:label id="{4e8d09f7-cc79-4ccb-9149-a4238dd17422}" enabled="0" method="" siteId="{4e8d09f7-cc79-4ccb-9149-a4238dd1742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brand-standard</Template>
  <TotalTime>447</TotalTime>
  <Words>285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FS Maja</vt:lpstr>
      <vt:lpstr>Symbol</vt:lpstr>
      <vt:lpstr>brand-standard</vt:lpstr>
      <vt:lpstr>Secondary colour option:1</vt:lpstr>
      <vt:lpstr>1_Secondary colour option:1</vt:lpstr>
      <vt:lpstr>Secondary colour option:2</vt:lpstr>
      <vt:lpstr>PowerPoint Presentation</vt:lpstr>
      <vt:lpstr>What support do you need and how can we help? </vt:lpstr>
      <vt:lpstr>What do you need (in the lead up to FoR)?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Norman</dc:creator>
  <cp:lastModifiedBy>Rachel Norman</cp:lastModifiedBy>
  <cp:revision>2</cp:revision>
  <dcterms:created xsi:type="dcterms:W3CDTF">2021-12-13T10:09:51Z</dcterms:created>
  <dcterms:modified xsi:type="dcterms:W3CDTF">2023-03-28T13:21:23Z</dcterms:modified>
</cp:coreProperties>
</file>